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gif>
</file>

<file path=ppt/media/image3.PNG>
</file>

<file path=ppt/media/image4.png>
</file>

<file path=ppt/media/image5.jpg>
</file>

<file path=ppt/media/image6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80421-4C0C-4B1E-968C-D3C8033FEE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AFE7F2-B3BA-447C-B2B3-EC6547408B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218CBB-3544-471E-A83F-399115236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51CF-9D6F-4BE5-B31E-A15A0C823631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6F2DD-6118-4BA9-9C07-DC015BDF3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65DC62-3E89-475D-8CCF-01A7D3246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09311-A50D-42C2-9554-EB769B1F4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849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441AB-D0FF-45DB-9CA7-68793CAB1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50424C-9F12-42BC-B4D8-934CDE7F5B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EE4CB3-BA56-4E9D-9647-CFE5A7882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51CF-9D6F-4BE5-B31E-A15A0C823631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A9D463-F161-47A1-A8C3-793BB05DE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7C3D4B-82C6-4A38-8065-C8BBCD981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09311-A50D-42C2-9554-EB769B1F4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273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539490-0B4D-4204-8D90-5FA62DD8B7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1B5E78-AFB4-41D4-A817-4E4B194539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EED415-9FEA-478C-B5C6-0D00EAC01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51CF-9D6F-4BE5-B31E-A15A0C823631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DB2E06-E0CE-453B-BFC5-7D3687F9A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48DBC4-6D8D-4AD1-84B6-D291A8483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09311-A50D-42C2-9554-EB769B1F4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93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716E3-E54D-4E38-B51E-29D9041C3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6B4FA-7AEE-4353-974B-D497602A3B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5C834-29DD-4910-B6FB-B5C60B199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51CF-9D6F-4BE5-B31E-A15A0C823631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77615C-9D75-443F-B424-3A23AD9BF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496FC-A8DC-4233-9F7E-5DCE6FC84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09311-A50D-42C2-9554-EB769B1F4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870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AC85D-E13B-4FFE-AC9D-07C59D915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A52C9A-FF44-4326-9BD1-92EB9F029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33BE3-6695-4047-8FC9-B4E47F760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51CF-9D6F-4BE5-B31E-A15A0C823631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0FF2DA-728E-4FD0-98EC-BDA38A3DC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F34B24-40A9-4990-BED5-B3672AB34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09311-A50D-42C2-9554-EB769B1F4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121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F79EA-480A-4E5A-9C67-79C3835BA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D4190-7455-4A13-B337-DA067AAC3C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A85EEC-A680-47B1-A769-18C7E0C19F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07A42A-4C32-4CEE-8FDE-E9CE77EEA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51CF-9D6F-4BE5-B31E-A15A0C823631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CA773F-BBFD-4DDF-9AA1-1F01DBBDD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5988A2-B1EA-4F12-8285-0EDE85E73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09311-A50D-42C2-9554-EB769B1F4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184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40CF2-AD93-4474-B9AD-766D2CE87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8A0FB4-BC6E-47C0-B1A5-EE464E497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F1839D-321C-4A01-91CA-4553AFCDB7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8D030E-9AF6-441C-8546-585D7DDE63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A97A7F-EF15-41AC-A687-954D719405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64FF4D-8DBD-4F87-9B2C-FE54ED6B9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51CF-9D6F-4BE5-B31E-A15A0C823631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AE7226-11D6-4B33-8DB0-C83134B07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1BFDBA-696F-4CEA-A521-ACDD42A1A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09311-A50D-42C2-9554-EB769B1F4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664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D14BC-3FBE-4898-A900-588690A7D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30991F-31C8-4528-80EA-E0331A9DF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51CF-9D6F-4BE5-B31E-A15A0C823631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575764-7B33-4C4A-9C36-68A1B35CD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C147E0-09CD-483F-9491-979BC9443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09311-A50D-42C2-9554-EB769B1F4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720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C24BD5-12A5-4046-B860-B07BC70F5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51CF-9D6F-4BE5-B31E-A15A0C823631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E70013-FB38-49D1-ACD9-5606FA37A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A9CABE-21A8-4E16-9250-77F132B00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09311-A50D-42C2-9554-EB769B1F4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36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E25BD-66AA-4AC0-97C5-80E78EA23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6C811-EB08-4811-92AC-37DD4AB00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87BE18-F770-4FA9-834C-F235E31A7A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B6D210-F531-4354-A27E-A2C92843C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51CF-9D6F-4BE5-B31E-A15A0C823631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1C381A-0A91-4667-A0FD-F61B883B0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E404BB-EBC0-43D7-AE8A-0CB9FD664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09311-A50D-42C2-9554-EB769B1F4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537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F8789-3D50-4E18-9EA8-1490A2A8F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CC32F7-DE43-4DE3-8B15-22FF5A17F3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E3DC2B-E7EE-461E-9FC3-E42133B823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133D64-3665-4BF1-9BC2-ECA80F3CF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351CF-9D6F-4BE5-B31E-A15A0C823631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857608-E8AA-4DF2-9039-51EE76BDD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0C2D60-8999-496C-8F9D-6476589E6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09311-A50D-42C2-9554-EB769B1F4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06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88B56B-DBE6-42D5-89CC-EFBF5668E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C5832D-650B-444C-BBA1-DE0A5C87F1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D91AA-6417-4F81-ACDB-C209B169DB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8351CF-9D6F-4BE5-B31E-A15A0C823631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DFBF8-518E-4492-BB18-66C114846A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0A50E-3BED-423C-9110-C4828A2EDC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109311-A50D-42C2-9554-EB769B1F4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943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1EC4C-D1FF-432C-9761-2F742431C7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This is a test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41B6E8-E26B-4E02-A577-F72B081FCC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What the fuck!</a:t>
            </a:r>
          </a:p>
        </p:txBody>
      </p:sp>
    </p:spTree>
    <p:extLst>
      <p:ext uri="{BB962C8B-B14F-4D97-AF65-F5344CB8AC3E}">
        <p14:creationId xmlns:p14="http://schemas.microsoft.com/office/powerpoint/2010/main" val="2284552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0DD44-EC2A-4BB1-9F7A-885F23791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303CB-8BED-4A97-805C-BE50F70589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To read a word document we take help of the module named docx. We first install docx as shown below. Then write a program to use the different functions in docx module to read the entire file by paragraphs.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1974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1CF29-96AB-4A12-984D-86252D8C4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136840-12B0-4186-9D87-D8B5EBD51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Python Text Processing Tutorial">
            <a:extLst>
              <a:ext uri="{FF2B5EF4-FFF2-40B4-BE49-F238E27FC236}">
                <a16:creationId xmlns:a16="http://schemas.microsoft.com/office/drawing/2014/main" id="{C9071DBD-D82E-4883-8B73-A65DF9D5FF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1563" y="2505075"/>
            <a:ext cx="2428875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5405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084E0-6E39-476C-848A-FCD1BA1D6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Gif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00F5C2E5-4B5D-4C72-AF2A-07AEFF9ECE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077" y="1825625"/>
            <a:ext cx="8621846" cy="4351338"/>
          </a:xfrm>
        </p:spPr>
      </p:pic>
    </p:spTree>
    <p:extLst>
      <p:ext uri="{BB962C8B-B14F-4D97-AF65-F5344CB8AC3E}">
        <p14:creationId xmlns:p14="http://schemas.microsoft.com/office/powerpoint/2010/main" val="447039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6A2C3-646E-4046-91F5-700501CA9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PNG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F3EFB87A-37CF-4EC5-BB90-C05D36A812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235" y="1825625"/>
            <a:ext cx="7797530" cy="4351338"/>
          </a:xfrm>
        </p:spPr>
      </p:pic>
    </p:spTree>
    <p:extLst>
      <p:ext uri="{BB962C8B-B14F-4D97-AF65-F5344CB8AC3E}">
        <p14:creationId xmlns:p14="http://schemas.microsoft.com/office/powerpoint/2010/main" val="2449788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9157-BB03-4774-B744-30055311B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</a:t>
            </a:r>
          </a:p>
        </p:txBody>
      </p:sp>
      <p:pic>
        <p:nvPicPr>
          <p:cNvPr id="10" name="What The Fuck">
            <a:hlinkClick r:id="" action="ppaction://media"/>
            <a:extLst>
              <a:ext uri="{FF2B5EF4-FFF2-40B4-BE49-F238E27FC236}">
                <a16:creationId xmlns:a16="http://schemas.microsoft.com/office/drawing/2014/main" id="{5E00C254-85AE-4B3B-92DF-F63E0FADB72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21125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3552406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45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0E72A-BA0C-4D89-99C0-E51E2BCAC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D88AC1B-5254-4679-89BF-B606C4BD3A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294295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29744-D1D6-4C1F-B49F-22CB6AF665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8B5339-D22E-4D74-9A97-0DBDDB97D2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Bikinis Women | Missoni.com">
            <a:extLst>
              <a:ext uri="{FF2B5EF4-FFF2-40B4-BE49-F238E27FC236}">
                <a16:creationId xmlns:a16="http://schemas.microsoft.com/office/drawing/2014/main" id="{68409085-A522-4D29-A42B-C4C0429C04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2225" y="0"/>
            <a:ext cx="45275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3840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55</Words>
  <Application>Microsoft Office PowerPoint</Application>
  <PresentationFormat>Widescreen</PresentationFormat>
  <Paragraphs>8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This is a test</vt:lpstr>
      <vt:lpstr>demo</vt:lpstr>
      <vt:lpstr>Image</vt:lpstr>
      <vt:lpstr>Gif</vt:lpstr>
      <vt:lpstr>PNG</vt:lpstr>
      <vt:lpstr>Video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a test</dc:title>
  <dc:creator>Wong Chun Yin</dc:creator>
  <cp:lastModifiedBy>Wong Chun Yin</cp:lastModifiedBy>
  <cp:revision>9</cp:revision>
  <dcterms:created xsi:type="dcterms:W3CDTF">2022-04-21T02:42:11Z</dcterms:created>
  <dcterms:modified xsi:type="dcterms:W3CDTF">2022-04-28T07:31:18Z</dcterms:modified>
</cp:coreProperties>
</file>

<file path=docProps/thumbnail.jpeg>
</file>